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7772400" cy="10058400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lack" panose="02000000000000000000" pitchFamily="2" charset="0"/>
      <p:bold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  <p:embeddedFont>
      <p:font typeface="Roboto Mono" panose="00000009000000000000" pitchFamily="49" charset="0"/>
      <p:regular r:id="rId63"/>
      <p:bold r:id="rId64"/>
      <p:italic r:id="rId65"/>
      <p:boldItalic r:id="rId66"/>
    </p:embeddedFont>
    <p:embeddedFont>
      <p:font typeface="Roboto Mono Medium" panose="00000009000000000000" pitchFamily="49" charset="0"/>
      <p:regular r:id="rId67"/>
      <p:bold r:id="rId68"/>
      <p:italic r:id="rId69"/>
      <p:boldItalic r:id="rId70"/>
    </p:embeddedFont>
    <p:embeddedFont>
      <p:font typeface="Roboto Mono SemiBold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DC6B80-4438-4FC2-B987-A292F7B74601}">
  <a:tblStyle styleId="{1DDC6B80-4438-4FC2-B987-A292F7B74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29" y="5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3c850ad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3c850ad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338e78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338e78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3c20ba4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3c20ba4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1e038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1e038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3c20ba4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53c20ba4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53c20ba4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53c20ba4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5bdf5f3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5bdf5f3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5bdf5f3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5bdf5f3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53c20ba4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53c20ba4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53c20ba4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53c20ba4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6522f49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6522f49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3c20ba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53c20ba4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53c20ba4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53c20ba4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53c20ba4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53c20ba4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5841c569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25841c569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d0769397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4d0769397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d0769397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d0769397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d076939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d076939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d0769397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d0769397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d076939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d0769397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d0769397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d0769397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d0769397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4d0769397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c850ad7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c850ad7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d07693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d0769397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d076939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d076939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d076939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d076939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d0769397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d0769397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d076939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4d076939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d0769397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d0769397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d0769397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d0769397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d0769397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d0769397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d0769397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d0769397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d0769397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d0769397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0769397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0769397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d0769397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d0769397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d0769397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4d0769397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d076939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4d076939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d0769397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d0769397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d076939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d076939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d0769397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d0769397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4d0769397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4d0769397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4d0769397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4d0769397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d0769397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4d0769397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d0769397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4d0769397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d0769397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d0769397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d0769397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d0769397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53c20ba4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53c20ba4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53c20ba4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53c20ba4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3c20ba4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3c20ba4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53c20ba4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53c20ba4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 hasCustomPrompt="1"/>
          </p:nvPr>
        </p:nvSpPr>
        <p:spPr>
          <a:xfrm>
            <a:off x="238075" y="654700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857250" lvl="0" indent="-857250" defTabSz="849313">
              <a:spcBef>
                <a:spcPts val="0"/>
              </a:spcBef>
              <a:spcAft>
                <a:spcPts val="0"/>
              </a:spcAft>
              <a:buSzPts val="1500"/>
              <a:buNone/>
              <a:tabLst>
                <a:tab pos="857250" algn="l"/>
                <a:tab pos="5943600" algn="l"/>
              </a:tabLst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r>
              <a:rPr lang="en-US" dirty="0"/>
              <a:t>			</a:t>
            </a:r>
            <a:endParaRPr dirty="0"/>
          </a:p>
        </p:txBody>
      </p:sp>
      <p:sp>
        <p:nvSpPr>
          <p:cNvPr id="10" name="Google Shape;10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cale Grid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cale Grid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ale Gri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ekly Planner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3"/>
          </p:nvPr>
        </p:nvSpPr>
        <p:spPr>
          <a:xfrm>
            <a:off x="230350" y="107755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4"/>
          </p:nvPr>
        </p:nvSpPr>
        <p:spPr>
          <a:xfrm>
            <a:off x="230350" y="2512482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5"/>
          </p:nvPr>
        </p:nvSpPr>
        <p:spPr>
          <a:xfrm>
            <a:off x="230350" y="3961278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6"/>
          </p:nvPr>
        </p:nvSpPr>
        <p:spPr>
          <a:xfrm>
            <a:off x="230350" y="538930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7"/>
          </p:nvPr>
        </p:nvSpPr>
        <p:spPr>
          <a:xfrm>
            <a:off x="230350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8"/>
          </p:nvPr>
        </p:nvSpPr>
        <p:spPr>
          <a:xfrm>
            <a:off x="3885175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9"/>
          </p:nvPr>
        </p:nvSpPr>
        <p:spPr>
          <a:xfrm>
            <a:off x="230350" y="6831175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 Calendar V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665550" y="1948125"/>
            <a:ext cx="6869700" cy="7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Calendar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ield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5950100" y="7772739"/>
            <a:ext cx="1017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1/24th Scale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Fiel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5950100" y="7772739"/>
            <a:ext cx="1017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1/24th Scale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CUSTOM_1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2175" y="9344165"/>
            <a:ext cx="6895500" cy="2295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2175" y="9582277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4310750" y="9582252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Black Text">
  <p:cSld name="CUSTOM_10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96"/>
            <a:ext cx="7772399" cy="100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White Text">
  <p:cSld name="CUSTOM_10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96"/>
            <a:ext cx="7772399" cy="100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t Grid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CUSTOM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0" y="4057953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oller Map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210025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2"/>
          </p:nvPr>
        </p:nvSpPr>
        <p:spPr>
          <a:xfrm>
            <a:off x="210025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3"/>
          </p:nvPr>
        </p:nvSpPr>
        <p:spPr>
          <a:xfrm>
            <a:off x="210025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4"/>
          </p:nvPr>
        </p:nvSpPr>
        <p:spPr>
          <a:xfrm>
            <a:off x="210025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5"/>
          </p:nvPr>
        </p:nvSpPr>
        <p:spPr>
          <a:xfrm>
            <a:off x="210025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6"/>
          </p:nvPr>
        </p:nvSpPr>
        <p:spPr>
          <a:xfrm>
            <a:off x="210025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7"/>
          </p:nvPr>
        </p:nvSpPr>
        <p:spPr>
          <a:xfrm>
            <a:off x="210025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8"/>
          </p:nvPr>
        </p:nvSpPr>
        <p:spPr>
          <a:xfrm>
            <a:off x="210025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9"/>
          </p:nvPr>
        </p:nvSpPr>
        <p:spPr>
          <a:xfrm>
            <a:off x="6096050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3"/>
          </p:nvPr>
        </p:nvSpPr>
        <p:spPr>
          <a:xfrm>
            <a:off x="6096050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4"/>
          </p:nvPr>
        </p:nvSpPr>
        <p:spPr>
          <a:xfrm>
            <a:off x="6096050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5"/>
          </p:nvPr>
        </p:nvSpPr>
        <p:spPr>
          <a:xfrm>
            <a:off x="6096050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6"/>
          </p:nvPr>
        </p:nvSpPr>
        <p:spPr>
          <a:xfrm>
            <a:off x="6096050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7"/>
          </p:nvPr>
        </p:nvSpPr>
        <p:spPr>
          <a:xfrm>
            <a:off x="6096050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8"/>
          </p:nvPr>
        </p:nvSpPr>
        <p:spPr>
          <a:xfrm>
            <a:off x="6096050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9"/>
          </p:nvPr>
        </p:nvSpPr>
        <p:spPr>
          <a:xfrm>
            <a:off x="6096050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20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1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in Map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0025" y="6097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2"/>
          </p:nvPr>
        </p:nvSpPr>
        <p:spPr>
          <a:xfrm>
            <a:off x="210025" y="107375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3"/>
          </p:nvPr>
        </p:nvSpPr>
        <p:spPr>
          <a:xfrm>
            <a:off x="210025" y="15377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4"/>
          </p:nvPr>
        </p:nvSpPr>
        <p:spPr>
          <a:xfrm>
            <a:off x="210025" y="20017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5"/>
          </p:nvPr>
        </p:nvSpPr>
        <p:spPr>
          <a:xfrm>
            <a:off x="210025" y="24656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6"/>
          </p:nvPr>
        </p:nvSpPr>
        <p:spPr>
          <a:xfrm>
            <a:off x="210025" y="29296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7"/>
          </p:nvPr>
        </p:nvSpPr>
        <p:spPr>
          <a:xfrm>
            <a:off x="210025" y="33936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8"/>
          </p:nvPr>
        </p:nvSpPr>
        <p:spPr>
          <a:xfrm>
            <a:off x="210025" y="38576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9"/>
          </p:nvPr>
        </p:nvSpPr>
        <p:spPr>
          <a:xfrm>
            <a:off x="210025" y="43215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3"/>
          </p:nvPr>
        </p:nvSpPr>
        <p:spPr>
          <a:xfrm>
            <a:off x="210025" y="47855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4"/>
          </p:nvPr>
        </p:nvSpPr>
        <p:spPr>
          <a:xfrm>
            <a:off x="210025" y="57135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5"/>
          </p:nvPr>
        </p:nvSpPr>
        <p:spPr>
          <a:xfrm>
            <a:off x="6099450" y="5962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6"/>
          </p:nvPr>
        </p:nvSpPr>
        <p:spPr>
          <a:xfrm>
            <a:off x="6099450" y="10602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7"/>
          </p:nvPr>
        </p:nvSpPr>
        <p:spPr>
          <a:xfrm>
            <a:off x="6099450" y="15241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8"/>
          </p:nvPr>
        </p:nvSpPr>
        <p:spPr>
          <a:xfrm>
            <a:off x="6099450" y="19881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9"/>
          </p:nvPr>
        </p:nvSpPr>
        <p:spPr>
          <a:xfrm>
            <a:off x="6099450" y="24521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20"/>
          </p:nvPr>
        </p:nvSpPr>
        <p:spPr>
          <a:xfrm>
            <a:off x="6099450" y="29161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21"/>
          </p:nvPr>
        </p:nvSpPr>
        <p:spPr>
          <a:xfrm>
            <a:off x="6099450" y="33800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2"/>
          </p:nvPr>
        </p:nvSpPr>
        <p:spPr>
          <a:xfrm>
            <a:off x="6099450" y="38440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3"/>
          </p:nvPr>
        </p:nvSpPr>
        <p:spPr>
          <a:xfrm>
            <a:off x="6099450" y="43080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24"/>
          </p:nvPr>
        </p:nvSpPr>
        <p:spPr>
          <a:xfrm>
            <a:off x="6099450" y="47720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5"/>
          </p:nvPr>
        </p:nvSpPr>
        <p:spPr>
          <a:xfrm>
            <a:off x="6099450" y="56864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6"/>
          </p:nvPr>
        </p:nvSpPr>
        <p:spPr>
          <a:xfrm>
            <a:off x="6099450" y="615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27"/>
          </p:nvPr>
        </p:nvSpPr>
        <p:spPr>
          <a:xfrm>
            <a:off x="6099450" y="661437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28"/>
          </p:nvPr>
        </p:nvSpPr>
        <p:spPr>
          <a:xfrm>
            <a:off x="6099450" y="707834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29"/>
          </p:nvPr>
        </p:nvSpPr>
        <p:spPr>
          <a:xfrm>
            <a:off x="6099450" y="75423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0"/>
          </p:nvPr>
        </p:nvSpPr>
        <p:spPr>
          <a:xfrm>
            <a:off x="6099450" y="7972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31"/>
          </p:nvPr>
        </p:nvSpPr>
        <p:spPr>
          <a:xfrm>
            <a:off x="6099450" y="8436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32"/>
          </p:nvPr>
        </p:nvSpPr>
        <p:spPr>
          <a:xfrm>
            <a:off x="6099450" y="890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33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34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35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4"/>
          </p:nvPr>
        </p:nvSpPr>
        <p:spPr>
          <a:xfrm>
            <a:off x="214950" y="235900"/>
            <a:ext cx="7331700" cy="91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vex.com" TargetMode="External"/><Relationship Id="rId13" Type="http://schemas.openxmlformats.org/officeDocument/2006/relationships/hyperlink" Target="http://mentors.vex.com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kb.roboticseducation.org/hc/en-us/articles/4461349729047" TargetMode="External"/><Relationship Id="rId12" Type="http://schemas.openxmlformats.org/officeDocument/2006/relationships/hyperlink" Target="http://students.vex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ding.vex.com" TargetMode="External"/><Relationship Id="rId11" Type="http://schemas.openxmlformats.org/officeDocument/2006/relationships/hyperlink" Target="mailto:notebooks@vex.com" TargetMode="External"/><Relationship Id="rId5" Type="http://schemas.openxmlformats.org/officeDocument/2006/relationships/hyperlink" Target="http://notebooking.vex.com" TargetMode="External"/><Relationship Id="rId15" Type="http://schemas.openxmlformats.org/officeDocument/2006/relationships/hyperlink" Target="http://library.vex.com" TargetMode="External"/><Relationship Id="rId10" Type="http://schemas.openxmlformats.org/officeDocument/2006/relationships/hyperlink" Target="https://www.roboticseducation.org/teams/vex-robotics-competition/" TargetMode="External"/><Relationship Id="rId4" Type="http://schemas.openxmlformats.org/officeDocument/2006/relationships/hyperlink" Target="http://engineering.vex.com" TargetMode="External"/><Relationship Id="rId9" Type="http://schemas.openxmlformats.org/officeDocument/2006/relationships/hyperlink" Target="http://roboticseducation.org" TargetMode="External"/><Relationship Id="rId14" Type="http://schemas.openxmlformats.org/officeDocument/2006/relationships/hyperlink" Target="https://docs.google.com/document/u/0/d/1mFrhRoga-YyNwniFTb7fr12yqKptFdMtSair4D-TQJ8/ed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Changelog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Christine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06/12/2023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238075" y="476125"/>
            <a:ext cx="7320600" cy="89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Changelog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V2.1   Date 6.12.23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new calendar and planner layouts starting on slide 21. These are </a:t>
            </a:r>
            <a:r>
              <a:rPr lang="en" i="1"/>
              <a:t>not</a:t>
            </a:r>
            <a:r>
              <a:rPr lang="en"/>
              <a:t> in the “layouts” dropdown, so if you delete one by mistake you will need to copy it from the template again. This keeps the layout options from getting too crowded.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more customizable front covers. There is an option with black text for lighter colors and an option with white text for darker colors.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Moved extra controller map and brain map assets to parts library document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Changed the divider page to be customizable.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V2.0   Date 5.15.23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Added new template pages for controller map &amp; brain map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Updated field map to 2023-2024 “Over Under” Game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Added second title page template for additional customizability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526775" y="5207550"/>
            <a:ext cx="2743200" cy="2743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You can delete this page from your Team’s notebook!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0" y="4057953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731" y="222571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31" y="-228932"/>
            <a:ext cx="9144003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43" y="226165"/>
            <a:ext cx="240030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72" y="-10293"/>
            <a:ext cx="8000998" cy="23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" y="228026"/>
            <a:ext cx="174934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15" y="53096"/>
            <a:ext cx="5340099" cy="17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subTitle" idx="1"/>
          </p:nvPr>
        </p:nvSpPr>
        <p:spPr>
          <a:xfrm>
            <a:off x="210025" y="6097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2"/>
          </p:nvPr>
        </p:nvSpPr>
        <p:spPr>
          <a:xfrm>
            <a:off x="210025" y="107375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3"/>
          </p:nvPr>
        </p:nvSpPr>
        <p:spPr>
          <a:xfrm>
            <a:off x="210025" y="15377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4"/>
          </p:nvPr>
        </p:nvSpPr>
        <p:spPr>
          <a:xfrm>
            <a:off x="210025" y="20017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5"/>
          </p:nvPr>
        </p:nvSpPr>
        <p:spPr>
          <a:xfrm>
            <a:off x="210025" y="24656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6"/>
          </p:nvPr>
        </p:nvSpPr>
        <p:spPr>
          <a:xfrm>
            <a:off x="210025" y="29296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7"/>
          </p:nvPr>
        </p:nvSpPr>
        <p:spPr>
          <a:xfrm>
            <a:off x="210025" y="33936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8"/>
          </p:nvPr>
        </p:nvSpPr>
        <p:spPr>
          <a:xfrm>
            <a:off x="210025" y="38576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9"/>
          </p:nvPr>
        </p:nvSpPr>
        <p:spPr>
          <a:xfrm>
            <a:off x="210025" y="43215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3"/>
          </p:nvPr>
        </p:nvSpPr>
        <p:spPr>
          <a:xfrm>
            <a:off x="210025" y="47855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PORT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14"/>
          </p:nvPr>
        </p:nvSpPr>
        <p:spPr>
          <a:xfrm>
            <a:off x="210025" y="57135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5"/>
          </p:nvPr>
        </p:nvSpPr>
        <p:spPr>
          <a:xfrm>
            <a:off x="6099450" y="5962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6"/>
          </p:nvPr>
        </p:nvSpPr>
        <p:spPr>
          <a:xfrm>
            <a:off x="6099450" y="10602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17"/>
          </p:nvPr>
        </p:nvSpPr>
        <p:spPr>
          <a:xfrm>
            <a:off x="6099450" y="15241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18"/>
          </p:nvPr>
        </p:nvSpPr>
        <p:spPr>
          <a:xfrm>
            <a:off x="6099450" y="19881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9"/>
          </p:nvPr>
        </p:nvSpPr>
        <p:spPr>
          <a:xfrm>
            <a:off x="6099450" y="24521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20"/>
          </p:nvPr>
        </p:nvSpPr>
        <p:spPr>
          <a:xfrm>
            <a:off x="6099450" y="29161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21"/>
          </p:nvPr>
        </p:nvSpPr>
        <p:spPr>
          <a:xfrm>
            <a:off x="6099450" y="33800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22"/>
          </p:nvPr>
        </p:nvSpPr>
        <p:spPr>
          <a:xfrm>
            <a:off x="6099450" y="38440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23"/>
          </p:nvPr>
        </p:nvSpPr>
        <p:spPr>
          <a:xfrm>
            <a:off x="6099450" y="43080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24"/>
          </p:nvPr>
        </p:nvSpPr>
        <p:spPr>
          <a:xfrm>
            <a:off x="6099450" y="47720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25"/>
          </p:nvPr>
        </p:nvSpPr>
        <p:spPr>
          <a:xfrm>
            <a:off x="6099450" y="56864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26"/>
          </p:nvPr>
        </p:nvSpPr>
        <p:spPr>
          <a:xfrm>
            <a:off x="6099450" y="615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27"/>
          </p:nvPr>
        </p:nvSpPr>
        <p:spPr>
          <a:xfrm>
            <a:off x="6099450" y="661437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28"/>
          </p:nvPr>
        </p:nvSpPr>
        <p:spPr>
          <a:xfrm>
            <a:off x="6099450" y="707834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29"/>
          </p:nvPr>
        </p:nvSpPr>
        <p:spPr>
          <a:xfrm>
            <a:off x="6099450" y="75423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30"/>
          </p:nvPr>
        </p:nvSpPr>
        <p:spPr>
          <a:xfrm>
            <a:off x="6099450" y="7972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1"/>
          </p:nvPr>
        </p:nvSpPr>
        <p:spPr>
          <a:xfrm>
            <a:off x="6099450" y="8436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32"/>
          </p:nvPr>
        </p:nvSpPr>
        <p:spPr>
          <a:xfrm>
            <a:off x="6099450" y="890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33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4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35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subTitle" idx="1"/>
          </p:nvPr>
        </p:nvSpPr>
        <p:spPr>
          <a:xfrm>
            <a:off x="210025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2"/>
          </p:nvPr>
        </p:nvSpPr>
        <p:spPr>
          <a:xfrm>
            <a:off x="210025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3"/>
          </p:nvPr>
        </p:nvSpPr>
        <p:spPr>
          <a:xfrm>
            <a:off x="210025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4"/>
          </p:nvPr>
        </p:nvSpPr>
        <p:spPr>
          <a:xfrm>
            <a:off x="210025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5"/>
          </p:nvPr>
        </p:nvSpPr>
        <p:spPr>
          <a:xfrm>
            <a:off x="210025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6"/>
          </p:nvPr>
        </p:nvSpPr>
        <p:spPr>
          <a:xfrm>
            <a:off x="210025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7"/>
          </p:nvPr>
        </p:nvSpPr>
        <p:spPr>
          <a:xfrm>
            <a:off x="210025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8"/>
          </p:nvPr>
        </p:nvSpPr>
        <p:spPr>
          <a:xfrm>
            <a:off x="210025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9"/>
          </p:nvPr>
        </p:nvSpPr>
        <p:spPr>
          <a:xfrm>
            <a:off x="6096050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3"/>
          </p:nvPr>
        </p:nvSpPr>
        <p:spPr>
          <a:xfrm>
            <a:off x="6096050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BUMPER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4"/>
          </p:nvPr>
        </p:nvSpPr>
        <p:spPr>
          <a:xfrm>
            <a:off x="6096050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STICK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15"/>
          </p:nvPr>
        </p:nvSpPr>
        <p:spPr>
          <a:xfrm>
            <a:off x="6096050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STICK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6"/>
          </p:nvPr>
        </p:nvSpPr>
        <p:spPr>
          <a:xfrm>
            <a:off x="6096050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subTitle" idx="17"/>
          </p:nvPr>
        </p:nvSpPr>
        <p:spPr>
          <a:xfrm>
            <a:off x="6096050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18"/>
          </p:nvPr>
        </p:nvSpPr>
        <p:spPr>
          <a:xfrm>
            <a:off x="6096050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subTitle" idx="19"/>
          </p:nvPr>
        </p:nvSpPr>
        <p:spPr>
          <a:xfrm>
            <a:off x="6096050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subTitle" idx="20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ubTitle" idx="21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2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582237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823" y="508972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472230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31" y="472229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398962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91" y="50869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70" y="743087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36" y="743088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34" y="490319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84" y="490319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509" y="239715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75" y="23971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4225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60250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29057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5082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70715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6740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6182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6220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31014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7039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72672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869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33151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9184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0569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56594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25401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1426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7059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3084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5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4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54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3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09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8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6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86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45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80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6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86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45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80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15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4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221891" y="1764571"/>
            <a:ext cx="252425" cy="2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81841" y="1764571"/>
            <a:ext cx="252425" cy="2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891" y="8047443"/>
            <a:ext cx="252425" cy="24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460" y="8047443"/>
            <a:ext cx="252425" cy="24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197375" y="182446"/>
            <a:ext cx="1880400" cy="17952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The game objects on this page are moveable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22" name="Google Shape;422;p39"/>
          <p:cNvSpPr/>
          <p:nvPr/>
        </p:nvSpPr>
        <p:spPr>
          <a:xfrm rot="2007359">
            <a:off x="297481" y="4451377"/>
            <a:ext cx="1242345" cy="353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-1102325" y="3704125"/>
            <a:ext cx="1837500" cy="169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These tri-balls are underneath the bar. They are placed on top on this slide so they be can moved.</a:t>
            </a:r>
            <a:endParaRPr sz="11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subTitle" idx="4294967295"/>
          </p:nvPr>
        </p:nvSpPr>
        <p:spPr>
          <a:xfrm>
            <a:off x="1113825" y="5228475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4294967295"/>
          </p:nvPr>
        </p:nvSpPr>
        <p:spPr>
          <a:xfrm>
            <a:off x="4725366" y="6419350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4294967295"/>
          </p:nvPr>
        </p:nvSpPr>
        <p:spPr>
          <a:xfrm>
            <a:off x="5730650" y="6419350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118400" y="3629825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1113825" y="5917525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905426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113825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499425" y="689492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1965150" y="268920"/>
            <a:ext cx="3842100" cy="1316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This is the basic notebook cover page.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/>
        </p:nvSpPr>
        <p:spPr>
          <a:xfrm>
            <a:off x="3873900" y="8477925"/>
            <a:ext cx="3255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3"/>
          </p:nvPr>
        </p:nvSpPr>
        <p:spPr>
          <a:xfrm>
            <a:off x="230350" y="1077550"/>
            <a:ext cx="7316100" cy="1212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body" idx="4"/>
          </p:nvPr>
        </p:nvSpPr>
        <p:spPr>
          <a:xfrm>
            <a:off x="230350" y="2512482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1" name="Google Shape;441;p42"/>
          <p:cNvSpPr txBox="1">
            <a:spLocks noGrp="1"/>
          </p:cNvSpPr>
          <p:nvPr>
            <p:ph type="body" idx="5"/>
          </p:nvPr>
        </p:nvSpPr>
        <p:spPr>
          <a:xfrm>
            <a:off x="230350" y="3961278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body" idx="6"/>
          </p:nvPr>
        </p:nvSpPr>
        <p:spPr>
          <a:xfrm>
            <a:off x="230350" y="538930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body" idx="7"/>
          </p:nvPr>
        </p:nvSpPr>
        <p:spPr>
          <a:xfrm>
            <a:off x="230350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body" idx="8"/>
          </p:nvPr>
        </p:nvSpPr>
        <p:spPr>
          <a:xfrm>
            <a:off x="3885175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5" name="Google Shape;445;p42"/>
          <p:cNvSpPr txBox="1">
            <a:spLocks noGrp="1"/>
          </p:cNvSpPr>
          <p:nvPr>
            <p:ph type="body" idx="9"/>
          </p:nvPr>
        </p:nvSpPr>
        <p:spPr>
          <a:xfrm>
            <a:off x="230350" y="6831175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4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of: MM/DD/YYYY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3" name="Google Shape;453;p43"/>
          <p:cNvGraphicFramePr/>
          <p:nvPr/>
        </p:nvGraphicFramePr>
        <p:xfrm>
          <a:off x="778125" y="681700"/>
          <a:ext cx="6757225" cy="88319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1" name="Google Shape;461;p44"/>
          <p:cNvGraphicFramePr/>
          <p:nvPr/>
        </p:nvGraphicFramePr>
        <p:xfrm>
          <a:off x="778125" y="681700"/>
          <a:ext cx="6757225" cy="88319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9" name="Google Shape;469;p45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70" name="Google Shape;470;p4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7" name="Google Shape;477;p46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2023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5" name="Google Shape;485;p47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86" name="Google Shape;486;p4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3" name="Google Shape;493;p48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01" name="Google Shape;501;p49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02" name="Google Shape;502;p4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6.12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09" name="Google Shape;509;p50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7" name="Google Shape;517;p51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5" name="Google Shape;525;p52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26" name="Google Shape;526;p5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33" name="Google Shape;533;p53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1" name="Google Shape;541;p54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42" name="Google Shape;542;p5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9" name="Google Shape;549;p55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50" name="Google Shape;550;p5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7" name="Google Shape;557;p56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58" name="Google Shape;558;p5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5" name="Google Shape;565;p57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6" name="Google Shape;566;p5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73" name="Google Shape;573;p58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1" name="Google Shape;581;p59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2" name="Google Shape;582;p5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ono"/>
                <a:ea typeface="Roboto Mono"/>
                <a:cs typeface="Roboto Mono"/>
                <a:sym typeface="Roboto Mono"/>
              </a:rPr>
              <a:t>Right click me and select “Format Background” and then choose your team’s favorite color!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294967295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9" name="Google Shape;589;p60"/>
          <p:cNvGraphicFramePr/>
          <p:nvPr/>
        </p:nvGraphicFramePr>
        <p:xfrm>
          <a:off x="237100" y="886000"/>
          <a:ext cx="7298200" cy="85967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0" name="Google Shape;590;p6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2023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97" name="Google Shape;597;p61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5" name="Google Shape;605;p62"/>
          <p:cNvGraphicFramePr/>
          <p:nvPr/>
        </p:nvGraphicFramePr>
        <p:xfrm>
          <a:off x="237100" y="886000"/>
          <a:ext cx="7298200" cy="85967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13" name="Google Shape;613;p63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4" name="Google Shape;614;p6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1" name="Google Shape;621;p64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2" name="Google Shape;622;p6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9" name="Google Shape;629;p65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0" name="Google Shape;630;p6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7" name="Google Shape;637;p66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8" name="Google Shape;638;p6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5" name="Google Shape;645;p67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6" name="Google Shape;646;p6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53" name="Google Shape;653;p68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4" name="Google Shape;654;p6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1" name="Google Shape;661;p69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2" name="Google Shape;662;p6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ono"/>
                <a:ea typeface="Roboto Mono"/>
                <a:cs typeface="Roboto Mono"/>
                <a:sym typeface="Roboto Mono"/>
              </a:rPr>
              <a:t>Right click me and select “Format Background” and then choose your team’s favorite color!</a:t>
            </a:r>
            <a:endParaRPr sz="13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4294967295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9" name="Google Shape;669;p70"/>
          <p:cNvGraphicFramePr/>
          <p:nvPr/>
        </p:nvGraphicFramePr>
        <p:xfrm>
          <a:off x="237100" y="886000"/>
          <a:ext cx="7298200" cy="8596700"/>
        </p:xfrm>
        <a:graphic>
          <a:graphicData uri="http://schemas.openxmlformats.org/drawingml/2006/table">
            <a:tbl>
              <a:tblPr>
                <a:noFill/>
                <a:tableStyleId>{1DDC6B80-4438-4FC2-B987-A292F7B74601}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232975" y="6646500"/>
            <a:ext cx="7297200" cy="2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engineering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.vex.com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notebooking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.vex.com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coding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.vex.com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Judging Rubric for Notebooks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vex.com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roboticseducation.org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/>
              </a:rPr>
              <a:t>VRC 2023-2024 Game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ules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ideo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Send suggestions and comments about these Digital Notebooks and Digital Parts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/>
              </a:rPr>
              <a:t>notebooks@vex.com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6">
            <a:hlinkClick r:id="rId12"/>
          </p:cNvPr>
          <p:cNvSpPr/>
          <p:nvPr/>
        </p:nvSpPr>
        <p:spPr>
          <a:xfrm>
            <a:off x="6798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>
            <a:hlinkClick r:id="rId13"/>
          </p:cNvPr>
          <p:cNvSpPr/>
          <p:nvPr/>
        </p:nvSpPr>
        <p:spPr>
          <a:xfrm>
            <a:off x="39996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>
            <a:hlinkClick r:id="rId14"/>
          </p:cNvPr>
          <p:cNvSpPr/>
          <p:nvPr/>
        </p:nvSpPr>
        <p:spPr>
          <a:xfrm>
            <a:off x="6798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>
            <a:hlinkClick r:id="rId15"/>
          </p:cNvPr>
          <p:cNvSpPr/>
          <p:nvPr/>
        </p:nvSpPr>
        <p:spPr>
          <a:xfrm>
            <a:off x="39996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3260100" y="291775"/>
            <a:ext cx="12522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Resources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228600" y="649224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defTabSz="858838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12345	Title Title Title					Date Date Date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4"/>
          </p:nvPr>
        </p:nvSpPr>
        <p:spPr>
          <a:xfrm>
            <a:off x="214950" y="235900"/>
            <a:ext cx="7331700" cy="91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X V5 Robotics">
  <a:themeElements>
    <a:clrScheme name="Simple Light">
      <a:dk1>
        <a:srgbClr val="000000"/>
      </a:dk1>
      <a:lt1>
        <a:srgbClr val="FFFFFF"/>
      </a:lt1>
      <a:dk2>
        <a:srgbClr val="888B8D"/>
      </a:dk2>
      <a:lt2>
        <a:srgbClr val="D22630"/>
      </a:lt2>
      <a:accent1>
        <a:srgbClr val="EFBFBA"/>
      </a:accent1>
      <a:accent2>
        <a:srgbClr val="E77F82"/>
      </a:accent2>
      <a:accent3>
        <a:srgbClr val="DF5559"/>
      </a:accent3>
      <a:accent4>
        <a:srgbClr val="A22124"/>
      </a:accent4>
      <a:accent5>
        <a:srgbClr val="5E172F"/>
      </a:accent5>
      <a:accent6>
        <a:srgbClr val="605355"/>
      </a:accent6>
      <a:hlink>
        <a:srgbClr val="D53F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471</Words>
  <Application>Microsoft Office PowerPoint</Application>
  <PresentationFormat>Custom</PresentationFormat>
  <Paragraphs>142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Roboto</vt:lpstr>
      <vt:lpstr>Roboto Black</vt:lpstr>
      <vt:lpstr>Arial</vt:lpstr>
      <vt:lpstr>Roboto Mono SemiBold</vt:lpstr>
      <vt:lpstr>Roboto Mono</vt:lpstr>
      <vt:lpstr>Roboto Mono Medium</vt:lpstr>
      <vt:lpstr>Roboto Medium</vt:lpstr>
      <vt:lpstr>VEX V5 Robotics</vt:lpstr>
      <vt:lpstr>Changelog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Section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of: MM/DD/YYYY</vt:lpstr>
      <vt:lpstr>April 2023</vt:lpstr>
      <vt:lpstr>May 2023</vt:lpstr>
      <vt:lpstr>June 2023</vt:lpstr>
      <vt:lpstr>July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  <vt:lpstr>April 2023</vt:lpstr>
      <vt:lpstr>May 2023</vt:lpstr>
      <vt:lpstr>June 2023</vt:lpstr>
      <vt:lpstr>July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Changelog</dc:title>
  <cp:lastModifiedBy>Christine Gutierrez</cp:lastModifiedBy>
  <cp:revision>2</cp:revision>
  <dcterms:modified xsi:type="dcterms:W3CDTF">2023-07-06T15:18:52Z</dcterms:modified>
</cp:coreProperties>
</file>